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FDF9-058B-4DB1-BAEC-EF52ABA95B67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1E3C1-29E4-485E-B057-5AFF29B94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FDF9-058B-4DB1-BAEC-EF52ABA95B67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1E3C1-29E4-485E-B057-5AFF29B94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FDF9-058B-4DB1-BAEC-EF52ABA95B67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1E3C1-29E4-485E-B057-5AFF29B94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FDF9-058B-4DB1-BAEC-EF52ABA95B67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1E3C1-29E4-485E-B057-5AFF29B94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FDF9-058B-4DB1-BAEC-EF52ABA95B67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1E3C1-29E4-485E-B057-5AFF29B94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FDF9-058B-4DB1-BAEC-EF52ABA95B67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1E3C1-29E4-485E-B057-5AFF29B94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FDF9-058B-4DB1-BAEC-EF52ABA95B67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1E3C1-29E4-485E-B057-5AFF29B94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FDF9-058B-4DB1-BAEC-EF52ABA95B67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1E3C1-29E4-485E-B057-5AFF29B94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FDF9-058B-4DB1-BAEC-EF52ABA95B67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1E3C1-29E4-485E-B057-5AFF29B94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FDF9-058B-4DB1-BAEC-EF52ABA95B67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1E3C1-29E4-485E-B057-5AFF29B94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FDF9-058B-4DB1-BAEC-EF52ABA95B67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1E3C1-29E4-485E-B057-5AFF29B94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FDF9-058B-4DB1-BAEC-EF52ABA95B67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1E3C1-29E4-485E-B057-5AFF29B94C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NEH Summer Programs in the Humanities for School </a:t>
            </a:r>
            <a:r>
              <a:rPr lang="en-US" b="1" dirty="0" smtClean="0"/>
              <a:t>Educators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Session Overview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2117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Debbie Davis, Linda Simpson, Cassie Cox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opportunities at a glance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application process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Linda – Two institutes (Emily Dickinson and “Most Southern Place”)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Cassie –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institutes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have benefited her classroom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Questions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Opportunities at a Glance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1- to 5-week sessions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Multiple locations: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11 in New York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6 each in California and Massachusetts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 each in Virginia and Georgia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 each in D.C., Ohio, and Pennsylvania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 each in Alabama, Washington, Colorado, Mississippi, North Carolina, South Carolina, Illinois, Michigan, Nevada, Indiana, West Virginia, and Minnesota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Opportunities at a Glance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Diverse topics: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Abolition and the Underground Railroad (3 weeks)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Charles Dickens (4 weeks)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Communism and American Life (5 weeks)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Roman Daily Life (3 weeks)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Transcontinental Railroad (6 days)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Benjamin Franklin (6 days)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Stipends: from $1200 to $3900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Application Process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(Deadline: March 1, 2016)</a:t>
            </a: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Different programs require different application materials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Most are highly competitive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Linda, Cassie and I all have given breakout sessions at UCTE conferences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We’ve all been affiliated with a Writing Project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We’ve all been published in the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Utah Journal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Most (all?) require a resume and essay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Specifics on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each program’s website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235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NEH Summer Programs in the Humanities for School Educators </vt:lpstr>
      <vt:lpstr>Session Overview</vt:lpstr>
      <vt:lpstr>Opportunities at a Glance</vt:lpstr>
      <vt:lpstr>Opportunities at a Glance</vt:lpstr>
      <vt:lpstr>Application Process (Deadline: March 1, 2016)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NEH Summer Programs in the Humanities for School Educators</dc:title>
  <dc:creator>DDavis</dc:creator>
  <cp:lastModifiedBy>Debbie Davis</cp:lastModifiedBy>
  <cp:revision>4</cp:revision>
  <dcterms:created xsi:type="dcterms:W3CDTF">2015-11-12T22:36:04Z</dcterms:created>
  <dcterms:modified xsi:type="dcterms:W3CDTF">2015-11-13T15:55:57Z</dcterms:modified>
</cp:coreProperties>
</file>